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453" r:id="rId2"/>
    <p:sldId id="454" r:id="rId3"/>
  </p:sldIdLst>
  <p:sldSz cx="9144000" cy="6858000" type="screen4x3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" userDrawn="1">
          <p15:clr>
            <a:srgbClr val="A4A3A4"/>
          </p15:clr>
        </p15:guide>
        <p15:guide id="2" pos="3061" userDrawn="1">
          <p15:clr>
            <a:srgbClr val="A4A3A4"/>
          </p15:clr>
        </p15:guide>
        <p15:guide id="4" pos="703" userDrawn="1">
          <p15:clr>
            <a:srgbClr val="A4A3A4"/>
          </p15:clr>
        </p15:guide>
        <p15:guide id="5" orient="horz" pos="35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91E5B"/>
    <a:srgbClr val="D0D8E8"/>
    <a:srgbClr val="D04722"/>
    <a:srgbClr val="0033CC"/>
    <a:srgbClr val="FF0000"/>
    <a:srgbClr val="F79546"/>
    <a:srgbClr val="003399"/>
    <a:srgbClr val="158050"/>
    <a:srgbClr val="99CD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 autoAdjust="0"/>
    <p:restoredTop sz="93631" autoAdjust="0"/>
  </p:normalViewPr>
  <p:slideViewPr>
    <p:cSldViewPr>
      <p:cViewPr>
        <p:scale>
          <a:sx n="160" d="100"/>
          <a:sy n="160" d="100"/>
        </p:scale>
        <p:origin x="768" y="114"/>
      </p:cViewPr>
      <p:guideLst>
        <p:guide orient="horz" pos="210"/>
        <p:guide pos="3061"/>
        <p:guide pos="703"/>
        <p:guide orient="horz" pos="3521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27" y="0"/>
            <a:ext cx="4275403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693F0-575B-4DD2-BF42-EC7FD674CBAB}" type="datetimeFigureOut">
              <a:rPr lang="ko-KR" altLang="en-US" smtClean="0"/>
              <a:t>2019-05-08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27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63DCD-48E1-493F-82B2-F82EBE8688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4018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27" y="0"/>
            <a:ext cx="4275403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790100-A2F4-44DA-96A9-1F4F547B605C}" type="datetimeFigureOut">
              <a:rPr lang="ko-KR" altLang="en-US" smtClean="0"/>
              <a:pPr/>
              <a:t>2019-05-08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48025" y="504825"/>
            <a:ext cx="3370263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397806"/>
            <a:ext cx="4275403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27" y="6397806"/>
            <a:ext cx="4275403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0FE52-9079-4EEB-B4D2-D477D530A32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6832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0FE52-9079-4EEB-B4D2-D477D530A32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25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0FE52-9079-4EEB-B4D2-D477D530A32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621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6660232" y="1063"/>
            <a:ext cx="2483768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 userDrawn="1"/>
        </p:nvSpPr>
        <p:spPr>
          <a:xfrm>
            <a:off x="6588224" y="0"/>
            <a:ext cx="72008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 userDrawn="1"/>
        </p:nvSpPr>
        <p:spPr>
          <a:xfrm>
            <a:off x="4544" y="0"/>
            <a:ext cx="246976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344831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3475" userDrawn="1">
          <p15:clr>
            <a:srgbClr val="FBAE40"/>
          </p15:clr>
        </p15:guide>
        <p15:guide id="2" orient="horz" pos="70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슬라이드 번호 개체 틀 5"/>
          <p:cNvSpPr>
            <a:spLocks noGrp="1"/>
          </p:cNvSpPr>
          <p:nvPr userDrawn="1">
            <p:ph type="sldNum" sz="quarter" idx="12"/>
          </p:nvPr>
        </p:nvSpPr>
        <p:spPr>
          <a:xfrm>
            <a:off x="7524328" y="6492875"/>
            <a:ext cx="2133600" cy="365125"/>
          </a:xfrm>
        </p:spPr>
        <p:txBody>
          <a:bodyPr/>
          <a:lstStyle/>
          <a:p>
            <a:fld id="{980850DB-FACE-482E-BAB3-90BFD378A9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0" userDrawn="1">
          <p15:clr>
            <a:srgbClr val="FBAE40"/>
          </p15:clr>
        </p15:guide>
        <p15:guide id="2" orient="horz" pos="436" userDrawn="1">
          <p15:clr>
            <a:srgbClr val="FBAE40"/>
          </p15:clr>
        </p15:guide>
        <p15:guide id="3" pos="560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524328" y="6492875"/>
            <a:ext cx="2133600" cy="365125"/>
          </a:xfrm>
        </p:spPr>
        <p:txBody>
          <a:bodyPr/>
          <a:lstStyle/>
          <a:p>
            <a:fld id="{980850DB-FACE-482E-BAB3-90BFD378A9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172967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0">
          <p15:clr>
            <a:srgbClr val="FBAE40"/>
          </p15:clr>
        </p15:guide>
        <p15:guide id="2" orient="horz" pos="436">
          <p15:clr>
            <a:srgbClr val="FBAE40"/>
          </p15:clr>
        </p15:guide>
        <p15:guide id="3" pos="5602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 userDrawn="1"/>
        </p:nvSpPr>
        <p:spPr>
          <a:xfrm>
            <a:off x="8820472" y="333375"/>
            <a:ext cx="71313" cy="358775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슬라이드 번호 개체 틀 5"/>
          <p:cNvSpPr>
            <a:spLocks noGrp="1"/>
          </p:cNvSpPr>
          <p:nvPr userDrawn="1">
            <p:ph type="sldNum" sz="quarter" idx="12"/>
          </p:nvPr>
        </p:nvSpPr>
        <p:spPr>
          <a:xfrm>
            <a:off x="7524328" y="6492875"/>
            <a:ext cx="2133600" cy="365125"/>
          </a:xfrm>
        </p:spPr>
        <p:txBody>
          <a:bodyPr/>
          <a:lstStyle/>
          <a:p>
            <a:fld id="{980850DB-FACE-482E-BAB3-90BFD378A93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7" name="직사각형 16"/>
          <p:cNvSpPr/>
          <p:nvPr userDrawn="1"/>
        </p:nvSpPr>
        <p:spPr>
          <a:xfrm>
            <a:off x="7308304" y="293305"/>
            <a:ext cx="1512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2016</a:t>
            </a:r>
          </a:p>
          <a:p>
            <a:pPr algn="r"/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IC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멘토링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프로그램</a:t>
            </a:r>
          </a:p>
        </p:txBody>
      </p:sp>
    </p:spTree>
    <p:extLst>
      <p:ext uri="{BB962C8B-B14F-4D97-AF65-F5344CB8AC3E}">
        <p14:creationId xmlns:p14="http://schemas.microsoft.com/office/powerpoint/2010/main" val="127140432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0">
          <p15:clr>
            <a:srgbClr val="FBAE40"/>
          </p15:clr>
        </p15:guide>
        <p15:guide id="2" orient="horz" pos="436">
          <p15:clr>
            <a:srgbClr val="FBAE40"/>
          </p15:clr>
        </p15:guide>
        <p15:guide id="3" pos="5602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 userDrawn="1"/>
        </p:nvSpPr>
        <p:spPr>
          <a:xfrm>
            <a:off x="8820472" y="333375"/>
            <a:ext cx="71313" cy="358775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슬라이드 번호 개체 틀 5"/>
          <p:cNvSpPr>
            <a:spLocks noGrp="1"/>
          </p:cNvSpPr>
          <p:nvPr userDrawn="1">
            <p:ph type="sldNum" sz="quarter" idx="12"/>
          </p:nvPr>
        </p:nvSpPr>
        <p:spPr>
          <a:xfrm>
            <a:off x="7524328" y="6492875"/>
            <a:ext cx="2133600" cy="365125"/>
          </a:xfrm>
        </p:spPr>
        <p:txBody>
          <a:bodyPr/>
          <a:lstStyle/>
          <a:p>
            <a:fld id="{980850DB-FACE-482E-BAB3-90BFD378A93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7" name="직사각형 16"/>
          <p:cNvSpPr/>
          <p:nvPr userDrawn="1"/>
        </p:nvSpPr>
        <p:spPr>
          <a:xfrm>
            <a:off x="7308304" y="293305"/>
            <a:ext cx="1512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2016</a:t>
            </a:r>
          </a:p>
          <a:p>
            <a:pPr algn="r"/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IC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멘토링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프로그램</a:t>
            </a:r>
          </a:p>
        </p:txBody>
      </p:sp>
    </p:spTree>
    <p:extLst>
      <p:ext uri="{BB962C8B-B14F-4D97-AF65-F5344CB8AC3E}">
        <p14:creationId xmlns:p14="http://schemas.microsoft.com/office/powerpoint/2010/main" val="33738396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0">
          <p15:clr>
            <a:srgbClr val="FBAE40"/>
          </p15:clr>
        </p15:guide>
        <p15:guide id="2" orient="horz" pos="436">
          <p15:clr>
            <a:srgbClr val="FBAE40"/>
          </p15:clr>
        </p15:guide>
        <p15:guide id="3" pos="560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D84AB0-92EC-42CF-95FE-25352F0AFC6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B1B4C-C54F-48F3-8A95-37AF0A6B2726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257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549999" y="22846"/>
            <a:ext cx="2808312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8229600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3513137" y="6483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 altLang="ko-KR"/>
              <a:t>-</a:t>
            </a:r>
            <a:fld id="{980850DB-FACE-482E-BAB3-90BFD378A93A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50" r:id="rId2"/>
    <p:sldLayoutId id="2147483660" r:id="rId3"/>
    <p:sldLayoutId id="2147483662" r:id="rId4"/>
    <p:sldLayoutId id="2147483661" r:id="rId5"/>
    <p:sldLayoutId id="2147483673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1800" b="1" kern="1200">
          <a:solidFill>
            <a:schemeClr val="tx1"/>
          </a:solidFill>
          <a:latin typeface="굴림" pitchFamily="50" charset="-127"/>
          <a:ea typeface="굴림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/>
          <p:cNvGrpSpPr/>
          <p:nvPr/>
        </p:nvGrpSpPr>
        <p:grpSpPr>
          <a:xfrm>
            <a:off x="285720" y="690734"/>
            <a:ext cx="8644793" cy="5954564"/>
            <a:chOff x="285720" y="690734"/>
            <a:chExt cx="8644793" cy="5954564"/>
          </a:xfrm>
        </p:grpSpPr>
        <p:cxnSp>
          <p:nvCxnSpPr>
            <p:cNvPr id="17" name="직선 연결선 16"/>
            <p:cNvCxnSpPr/>
            <p:nvPr/>
          </p:nvCxnSpPr>
          <p:spPr>
            <a:xfrm>
              <a:off x="285720" y="690734"/>
              <a:ext cx="8643998" cy="1588"/>
            </a:xfrm>
            <a:prstGeom prst="line">
              <a:avLst/>
            </a:prstGeom>
            <a:noFill/>
            <a:ln w="9525" cap="flat" cmpd="sng" algn="ctr">
              <a:solidFill>
                <a:srgbClr val="003300"/>
              </a:solidFill>
              <a:prstDash val="solid"/>
            </a:ln>
            <a:effectLst/>
          </p:spPr>
        </p:cxnSp>
        <p:cxnSp>
          <p:nvCxnSpPr>
            <p:cNvPr id="18" name="직선 연결선 17"/>
            <p:cNvCxnSpPr/>
            <p:nvPr/>
          </p:nvCxnSpPr>
          <p:spPr>
            <a:xfrm rot="5400000">
              <a:off x="5959908" y="3673107"/>
              <a:ext cx="5939580" cy="1630"/>
            </a:xfrm>
            <a:prstGeom prst="line">
              <a:avLst/>
            </a:prstGeom>
            <a:noFill/>
            <a:ln w="9525" cap="flat" cmpd="sng" algn="ctr">
              <a:solidFill>
                <a:srgbClr val="003300"/>
              </a:solidFill>
              <a:prstDash val="solid"/>
            </a:ln>
            <a:effectLst/>
          </p:spPr>
        </p:cxnSp>
        <p:cxnSp>
          <p:nvCxnSpPr>
            <p:cNvPr id="19" name="직선 연결선 18"/>
            <p:cNvCxnSpPr/>
            <p:nvPr/>
          </p:nvCxnSpPr>
          <p:spPr>
            <a:xfrm>
              <a:off x="362494" y="857232"/>
              <a:ext cx="8358246" cy="1588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20" name="직선 연결선 19"/>
            <p:cNvCxnSpPr/>
            <p:nvPr/>
          </p:nvCxnSpPr>
          <p:spPr>
            <a:xfrm rot="5400000">
              <a:off x="-2542557" y="3750471"/>
              <a:ext cx="5786478" cy="1588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21" name="직선 연결선 20"/>
            <p:cNvCxnSpPr/>
            <p:nvPr/>
          </p:nvCxnSpPr>
          <p:spPr>
            <a:xfrm>
              <a:off x="357158" y="6643697"/>
              <a:ext cx="8572560" cy="1601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</p:grpSp>
      <p:sp>
        <p:nvSpPr>
          <p:cNvPr id="22" name="직사각형 21"/>
          <p:cNvSpPr/>
          <p:nvPr/>
        </p:nvSpPr>
        <p:spPr>
          <a:xfrm>
            <a:off x="214282" y="44244"/>
            <a:ext cx="142876" cy="57148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386522" y="242808"/>
            <a:ext cx="13211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프로그램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일정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56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720740" y="6583641"/>
            <a:ext cx="459772" cy="365125"/>
          </a:xfrm>
        </p:spPr>
        <p:txBody>
          <a:bodyPr/>
          <a:lstStyle/>
          <a:p>
            <a:fld id="{50A3B314-D50E-4EA4-9F8C-B44231780A69}" type="slidenum">
              <a:rPr lang="ko-KR" altLang="en-US" sz="1000" smtClean="0"/>
              <a:pPr/>
              <a:t>1</a:t>
            </a:fld>
            <a:endParaRPr lang="ko-KR" altLang="en-US" sz="1000" dirty="0"/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568652"/>
              </p:ext>
            </p:extLst>
          </p:nvPr>
        </p:nvGraphicFramePr>
        <p:xfrm>
          <a:off x="653186" y="1340768"/>
          <a:ext cx="7776862" cy="4608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83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015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86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107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시간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프로그램 모듈 설명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강사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571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6</a:t>
                      </a: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월 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20</a:t>
                      </a: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일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(7HR)</a:t>
                      </a:r>
                    </a:p>
                    <a:p>
                      <a:pPr algn="ctr" latinLnBrk="1"/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강의 및</a:t>
                      </a:r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ctr" latinLnBrk="1"/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멘토링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/</a:t>
                      </a: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실습</a:t>
                      </a:r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10:00~12:00</a:t>
                      </a:r>
                    </a:p>
                    <a:p>
                      <a:pPr algn="ctr" latinLnBrk="1"/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2hr</a:t>
                      </a:r>
                      <a:endParaRPr lang="ko-KR" altLang="en-US" sz="9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[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강의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및 토의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/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실습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 [</a:t>
                      </a: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취업준비에 대한 올바른 이해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  <a:endParaRPr lang="en-US" altLang="ko-KR" sz="1000" b="0" baseline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성공취업의 필수 요소는 무엇인가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?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인성과 역량의 중요성 이해</a:t>
                      </a:r>
                      <a:endParaRPr lang="ko-KR" altLang="en-US" sz="1000" b="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2571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12:00~13:00</a:t>
                      </a:r>
                    </a:p>
                    <a:p>
                      <a:pPr algn="ctr" latinLnBrk="1"/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1hr</a:t>
                      </a:r>
                      <a:endParaRPr lang="ko-KR" altLang="en-US" sz="900" b="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중식</a:t>
                      </a:r>
                      <a:endParaRPr lang="ko-KR" altLang="en-US" sz="1000" b="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40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13:00~15:00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2hr</a:t>
                      </a:r>
                      <a:endParaRPr lang="ko-KR" altLang="en-US" sz="9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[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강의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및 토의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/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실습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 [STAR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+ L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기법 활용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  <a:endParaRPr lang="en-US" altLang="ko-KR" sz="1000" b="0" baseline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인성을 나타내는 자기소개서 작성 바로 알기</a:t>
                      </a:r>
                      <a:endParaRPr lang="en-US" altLang="ko-KR" sz="1000" b="0" baseline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직무역량에 맞는 자기소개서 작성방법</a:t>
                      </a:r>
                      <a:endParaRPr lang="en-US" altLang="ko-KR" sz="1000" b="0" baseline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82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15:00~18:00</a:t>
                      </a:r>
                    </a:p>
                    <a:p>
                      <a:pPr algn="ctr" latinLnBrk="1"/>
                      <a:r>
                        <a:rPr lang="en-US" altLang="ko-KR" sz="900" b="0" dirty="0" smtClean="0">
                          <a:latin typeface="HY견명조" pitchFamily="18" charset="-127"/>
                          <a:ea typeface="HY견명조" pitchFamily="18" charset="-127"/>
                        </a:rPr>
                        <a:t>3hr</a:t>
                      </a:r>
                      <a:endParaRPr lang="ko-KR" altLang="en-US" sz="900" b="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[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강의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및 멘토링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/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실습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][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직무역량기반 자기소개서 작성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인성과 조직 직무 관점에서 기업이 원하는 역량을 이해하여   </a:t>
                      </a:r>
                      <a:endParaRPr lang="en-US" altLang="ko-KR" sz="1000" b="0" baseline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  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자기소개서에 적합한 경험 발굴</a:t>
                      </a:r>
                      <a:endParaRPr lang="en-US" altLang="ko-KR" sz="1000" b="0" baseline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자기소개서 초안 </a:t>
                      </a:r>
                      <a:r>
                        <a:rPr lang="en-US" altLang="ko-KR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1</a:t>
                      </a:r>
                      <a:r>
                        <a:rPr lang="ko-KR" altLang="en-US" sz="1000" b="0" baseline="0" dirty="0" smtClean="0">
                          <a:latin typeface="HY견명조" pitchFamily="18" charset="-127"/>
                          <a:ea typeface="HY견명조" pitchFamily="18" charset="-127"/>
                        </a:rPr>
                        <a:t>차 완성</a:t>
                      </a:r>
                      <a:endParaRPr lang="en-US" altLang="ko-KR" sz="1000" b="0" baseline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65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251520" y="863001"/>
            <a:ext cx="8820472" cy="457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6" name="그룹 15"/>
          <p:cNvGrpSpPr/>
          <p:nvPr/>
        </p:nvGrpSpPr>
        <p:grpSpPr>
          <a:xfrm>
            <a:off x="285720" y="690734"/>
            <a:ext cx="8644793" cy="5954564"/>
            <a:chOff x="285720" y="690734"/>
            <a:chExt cx="8644793" cy="5954564"/>
          </a:xfrm>
        </p:grpSpPr>
        <p:cxnSp>
          <p:nvCxnSpPr>
            <p:cNvPr id="17" name="직선 연결선 16"/>
            <p:cNvCxnSpPr/>
            <p:nvPr/>
          </p:nvCxnSpPr>
          <p:spPr>
            <a:xfrm>
              <a:off x="285720" y="690734"/>
              <a:ext cx="8643998" cy="1588"/>
            </a:xfrm>
            <a:prstGeom prst="line">
              <a:avLst/>
            </a:prstGeom>
            <a:noFill/>
            <a:ln w="9525" cap="flat" cmpd="sng" algn="ctr">
              <a:solidFill>
                <a:srgbClr val="003300"/>
              </a:solidFill>
              <a:prstDash val="solid"/>
            </a:ln>
            <a:effectLst/>
          </p:spPr>
        </p:cxnSp>
        <p:cxnSp>
          <p:nvCxnSpPr>
            <p:cNvPr id="18" name="직선 연결선 17"/>
            <p:cNvCxnSpPr/>
            <p:nvPr/>
          </p:nvCxnSpPr>
          <p:spPr>
            <a:xfrm rot="5400000">
              <a:off x="5959908" y="3673107"/>
              <a:ext cx="5939580" cy="1630"/>
            </a:xfrm>
            <a:prstGeom prst="line">
              <a:avLst/>
            </a:prstGeom>
            <a:noFill/>
            <a:ln w="9525" cap="flat" cmpd="sng" algn="ctr">
              <a:solidFill>
                <a:srgbClr val="003300"/>
              </a:solidFill>
              <a:prstDash val="solid"/>
            </a:ln>
            <a:effectLst/>
          </p:spPr>
        </p:cxnSp>
        <p:cxnSp>
          <p:nvCxnSpPr>
            <p:cNvPr id="19" name="직선 연결선 18"/>
            <p:cNvCxnSpPr/>
            <p:nvPr/>
          </p:nvCxnSpPr>
          <p:spPr>
            <a:xfrm>
              <a:off x="362494" y="857232"/>
              <a:ext cx="8358246" cy="1588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20" name="직선 연결선 19"/>
            <p:cNvCxnSpPr/>
            <p:nvPr/>
          </p:nvCxnSpPr>
          <p:spPr>
            <a:xfrm rot="5400000">
              <a:off x="-2542557" y="3750471"/>
              <a:ext cx="5786478" cy="1588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21" name="직선 연결선 20"/>
            <p:cNvCxnSpPr/>
            <p:nvPr/>
          </p:nvCxnSpPr>
          <p:spPr>
            <a:xfrm>
              <a:off x="357158" y="6643697"/>
              <a:ext cx="8572560" cy="1601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</p:grpSp>
      <p:sp>
        <p:nvSpPr>
          <p:cNvPr id="22" name="직사각형 21"/>
          <p:cNvSpPr/>
          <p:nvPr/>
        </p:nvSpPr>
        <p:spPr>
          <a:xfrm>
            <a:off x="214282" y="44244"/>
            <a:ext cx="142876" cy="57148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386522" y="242808"/>
            <a:ext cx="13211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프로그램 </a:t>
            </a:r>
            <a:r>
              <a:rPr lang="ko-KR" altLang="en-US" sz="1400" dirty="0" smtClean="0">
                <a:latin typeface="HY견명조" pitchFamily="18" charset="-127"/>
                <a:ea typeface="HY견명조" pitchFamily="18" charset="-127"/>
              </a:rPr>
              <a:t>일정</a:t>
            </a:r>
            <a:endParaRPr lang="ko-KR" altLang="en-US" sz="1400" dirty="0"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56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720740" y="6583641"/>
            <a:ext cx="459772" cy="365125"/>
          </a:xfrm>
        </p:spPr>
        <p:txBody>
          <a:bodyPr/>
          <a:lstStyle/>
          <a:p>
            <a:fld id="{50A3B314-D50E-4EA4-9F8C-B44231780A69}" type="slidenum">
              <a:rPr lang="ko-KR" altLang="en-US" sz="1000" smtClean="0"/>
              <a:pPr/>
              <a:t>2</a:t>
            </a:fld>
            <a:endParaRPr lang="ko-KR" altLang="en-US" sz="1000" dirty="0"/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353056"/>
              </p:ext>
            </p:extLst>
          </p:nvPr>
        </p:nvGraphicFramePr>
        <p:xfrm>
          <a:off x="755578" y="1484784"/>
          <a:ext cx="7776862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59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43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86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800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시간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프로그램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강사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4768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6</a:t>
                      </a: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월 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21</a:t>
                      </a: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일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(7HR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)</a:t>
                      </a:r>
                    </a:p>
                    <a:p>
                      <a:pPr algn="ctr" latinLnBrk="1"/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강의 및</a:t>
                      </a:r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ctr" latinLnBrk="1"/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 err="1" smtClean="0">
                          <a:latin typeface="HY견명조" pitchFamily="18" charset="-127"/>
                          <a:ea typeface="HY견명조" pitchFamily="18" charset="-127"/>
                        </a:rPr>
                        <a:t>멘토링</a:t>
                      </a:r>
                      <a:r>
                        <a:rPr lang="en-US" altLang="ko-KR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/</a:t>
                      </a:r>
                      <a:r>
                        <a:rPr lang="ko-KR" altLang="en-US" sz="1000" b="0" dirty="0" smtClean="0">
                          <a:latin typeface="HY견명조" pitchFamily="18" charset="-127"/>
                          <a:ea typeface="HY견명조" pitchFamily="18" charset="-127"/>
                        </a:rPr>
                        <a:t>실습</a:t>
                      </a:r>
                      <a:endParaRPr lang="en-US" altLang="ko-KR" sz="1000" b="0" dirty="0" smtClean="0"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algn="ctr" latinLnBrk="1"/>
                      <a:endParaRPr lang="en-US" altLang="ko-KR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10:00~11:00</a:t>
                      </a:r>
                    </a:p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1hr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[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멘토링 및 실습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][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자기소개서 최종완성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멘토의 피드백의 바탕으로 자기소개서 최종완성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4768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11:00~12:00</a:t>
                      </a:r>
                    </a:p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1hr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[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강의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및 토의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/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실습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[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면접 마스터 전략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] 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유형별 면접에 대한 기본 이해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실제 기출 내용위주의 면접 실습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6092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12:00~13:00</a:t>
                      </a:r>
                    </a:p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1hr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중식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60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13:00 ~17:30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4hr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[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실전 모의면접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]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-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각 팀별 면접관 교환방식 모의면접실시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4768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17:30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HY견명조" pitchFamily="18" charset="-127"/>
                          <a:ea typeface="HY견명조" pitchFamily="18" charset="-127"/>
                        </a:rPr>
                        <a:t>과정정리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96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나눔고딕">
      <a:majorFont>
        <a:latin typeface="나눔고딕"/>
        <a:ea typeface="나눔고딕"/>
        <a:cs typeface=""/>
      </a:majorFont>
      <a:minorFont>
        <a:latin typeface="나눔고딕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10358</TotalTime>
  <Words>189</Words>
  <Application>Microsoft Office PowerPoint</Application>
  <PresentationFormat>화면 슬라이드 쇼(4:3)</PresentationFormat>
  <Paragraphs>59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HY견명조</vt:lpstr>
      <vt:lpstr>굴림</vt:lpstr>
      <vt:lpstr>나눔고딕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&lt;2013 교육역량우수대학&gt; 재학생 취업지도 컨설팅 프로그램</dc:title>
  <dc:creator>박민아</dc:creator>
  <cp:lastModifiedBy>user</cp:lastModifiedBy>
  <cp:revision>497</cp:revision>
  <cp:lastPrinted>2019-05-08T00:50:49Z</cp:lastPrinted>
  <dcterms:created xsi:type="dcterms:W3CDTF">2013-12-06T09:48:23Z</dcterms:created>
  <dcterms:modified xsi:type="dcterms:W3CDTF">2019-05-08T07:48:16Z</dcterms:modified>
</cp:coreProperties>
</file>